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6BAFFD-215B-4882-8221-3DA4533B20A5}" v="130" dt="2025-05-19T18:00:57.456"/>
    <p1510:client id="{D17389BD-F6C9-4365-B9F7-D8904BFA28FB}" v="6" dt="2025-05-19T14:12:11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hreem Fatima" userId="3dcaedb5d445a99b" providerId="LiveId" clId="{826BAFFD-215B-4882-8221-3DA4533B20A5}"/>
    <pc:docChg chg="undo custSel addSld modSld">
      <pc:chgData name="Tehreem Fatima" userId="3dcaedb5d445a99b" providerId="LiveId" clId="{826BAFFD-215B-4882-8221-3DA4533B20A5}" dt="2025-05-19T18:22:39.663" v="1153" actId="14100"/>
      <pc:docMkLst>
        <pc:docMk/>
      </pc:docMkLst>
      <pc:sldChg chg="modAnim">
        <pc:chgData name="Tehreem Fatima" userId="3dcaedb5d445a99b" providerId="LiveId" clId="{826BAFFD-215B-4882-8221-3DA4533B20A5}" dt="2025-05-19T17:43:22.178" v="1122"/>
        <pc:sldMkLst>
          <pc:docMk/>
          <pc:sldMk cId="1284714866" sldId="256"/>
        </pc:sldMkLst>
      </pc:sldChg>
      <pc:sldChg chg="modAnim">
        <pc:chgData name="Tehreem Fatima" userId="3dcaedb5d445a99b" providerId="LiveId" clId="{826BAFFD-215B-4882-8221-3DA4533B20A5}" dt="2025-05-19T17:43:26.788" v="1123"/>
        <pc:sldMkLst>
          <pc:docMk/>
          <pc:sldMk cId="2451232561" sldId="257"/>
        </pc:sldMkLst>
      </pc:sldChg>
      <pc:sldChg chg="modSp modAnim">
        <pc:chgData name="Tehreem Fatima" userId="3dcaedb5d445a99b" providerId="LiveId" clId="{826BAFFD-215B-4882-8221-3DA4533B20A5}" dt="2025-05-19T17:41:51.202" v="1121"/>
        <pc:sldMkLst>
          <pc:docMk/>
          <pc:sldMk cId="1960699413" sldId="258"/>
        </pc:sldMkLst>
        <pc:spChg chg="mod">
          <ac:chgData name="Tehreem Fatima" userId="3dcaedb5d445a99b" providerId="LiveId" clId="{826BAFFD-215B-4882-8221-3DA4533B20A5}" dt="2025-05-19T17:35:11.969" v="1057" actId="15"/>
          <ac:spMkLst>
            <pc:docMk/>
            <pc:sldMk cId="1960699413" sldId="258"/>
            <ac:spMk id="3" creationId="{AE84FEF3-97AA-D385-4AC1-2669CF68539F}"/>
          </ac:spMkLst>
        </pc:spChg>
      </pc:sldChg>
      <pc:sldChg chg="modAnim">
        <pc:chgData name="Tehreem Fatima" userId="3dcaedb5d445a99b" providerId="LiveId" clId="{826BAFFD-215B-4882-8221-3DA4533B20A5}" dt="2025-05-19T17:41:42.707" v="1119"/>
        <pc:sldMkLst>
          <pc:docMk/>
          <pc:sldMk cId="2323527213" sldId="259"/>
        </pc:sldMkLst>
      </pc:sldChg>
      <pc:sldChg chg="addSp delSp modSp mod modAnim">
        <pc:chgData name="Tehreem Fatima" userId="3dcaedb5d445a99b" providerId="LiveId" clId="{826BAFFD-215B-4882-8221-3DA4533B20A5}" dt="2025-05-19T17:59:35.992" v="1136"/>
        <pc:sldMkLst>
          <pc:docMk/>
          <pc:sldMk cId="1715031681" sldId="260"/>
        </pc:sldMkLst>
        <pc:spChg chg="mod">
          <ac:chgData name="Tehreem Fatima" userId="3dcaedb5d445a99b" providerId="LiveId" clId="{826BAFFD-215B-4882-8221-3DA4533B20A5}" dt="2025-05-19T16:19:53.357" v="183" actId="20577"/>
          <ac:spMkLst>
            <pc:docMk/>
            <pc:sldMk cId="1715031681" sldId="260"/>
            <ac:spMk id="2" creationId="{E7309C88-9D04-FA1B-A633-1079499B9559}"/>
          </ac:spMkLst>
        </pc:spChg>
        <pc:spChg chg="del">
          <ac:chgData name="Tehreem Fatima" userId="3dcaedb5d445a99b" providerId="LiveId" clId="{826BAFFD-215B-4882-8221-3DA4533B20A5}" dt="2025-05-19T16:02:07.288" v="11"/>
          <ac:spMkLst>
            <pc:docMk/>
            <pc:sldMk cId="1715031681" sldId="260"/>
            <ac:spMk id="3" creationId="{6F9AF531-1A6F-9A9A-8B9E-E9838476B0B8}"/>
          </ac:spMkLst>
        </pc:spChg>
        <pc:spChg chg="add del mod">
          <ac:chgData name="Tehreem Fatima" userId="3dcaedb5d445a99b" providerId="LiveId" clId="{826BAFFD-215B-4882-8221-3DA4533B20A5}" dt="2025-05-19T16:10:46.452" v="70" actId="478"/>
          <ac:spMkLst>
            <pc:docMk/>
            <pc:sldMk cId="1715031681" sldId="260"/>
            <ac:spMk id="6" creationId="{14414F8F-EDD1-A440-DEBE-E6F34F1EBD05}"/>
          </ac:spMkLst>
        </pc:spChg>
        <pc:spChg chg="add del mod">
          <ac:chgData name="Tehreem Fatima" userId="3dcaedb5d445a99b" providerId="LiveId" clId="{826BAFFD-215B-4882-8221-3DA4533B20A5}" dt="2025-05-19T16:11:57.639" v="84" actId="478"/>
          <ac:spMkLst>
            <pc:docMk/>
            <pc:sldMk cId="1715031681" sldId="260"/>
            <ac:spMk id="7" creationId="{8F31715D-4EAF-29CF-71CE-F27C31FCF351}"/>
          </ac:spMkLst>
        </pc:spChg>
        <pc:spChg chg="add del mod">
          <ac:chgData name="Tehreem Fatima" userId="3dcaedb5d445a99b" providerId="LiveId" clId="{826BAFFD-215B-4882-8221-3DA4533B20A5}" dt="2025-05-19T16:10:41.359" v="69" actId="478"/>
          <ac:spMkLst>
            <pc:docMk/>
            <pc:sldMk cId="1715031681" sldId="260"/>
            <ac:spMk id="8" creationId="{3B584A5C-BA52-B970-61C4-1E3B192A3EE2}"/>
          </ac:spMkLst>
        </pc:spChg>
        <pc:spChg chg="add del mod">
          <ac:chgData name="Tehreem Fatima" userId="3dcaedb5d445a99b" providerId="LiveId" clId="{826BAFFD-215B-4882-8221-3DA4533B20A5}" dt="2025-05-19T16:10:56.468" v="73" actId="478"/>
          <ac:spMkLst>
            <pc:docMk/>
            <pc:sldMk cId="1715031681" sldId="260"/>
            <ac:spMk id="9" creationId="{86DB372E-6540-26DC-F0D7-29B2F5F43D3E}"/>
          </ac:spMkLst>
        </pc:spChg>
        <pc:spChg chg="add del mod">
          <ac:chgData name="Tehreem Fatima" userId="3dcaedb5d445a99b" providerId="LiveId" clId="{826BAFFD-215B-4882-8221-3DA4533B20A5}" dt="2025-05-19T16:10:58.537" v="74" actId="478"/>
          <ac:spMkLst>
            <pc:docMk/>
            <pc:sldMk cId="1715031681" sldId="260"/>
            <ac:spMk id="10" creationId="{7614332F-27AB-8EE8-AD15-67E531E2F7E6}"/>
          </ac:spMkLst>
        </pc:spChg>
        <pc:spChg chg="add del mod">
          <ac:chgData name="Tehreem Fatima" userId="3dcaedb5d445a99b" providerId="LiveId" clId="{826BAFFD-215B-4882-8221-3DA4533B20A5}" dt="2025-05-19T16:10:49.074" v="71" actId="478"/>
          <ac:spMkLst>
            <pc:docMk/>
            <pc:sldMk cId="1715031681" sldId="260"/>
            <ac:spMk id="11" creationId="{166DD38A-D41B-7C60-46B4-847FEE0D1A85}"/>
          </ac:spMkLst>
        </pc:spChg>
        <pc:spChg chg="add del mod">
          <ac:chgData name="Tehreem Fatima" userId="3dcaedb5d445a99b" providerId="LiveId" clId="{826BAFFD-215B-4882-8221-3DA4533B20A5}" dt="2025-05-19T16:10:53.195" v="72" actId="478"/>
          <ac:spMkLst>
            <pc:docMk/>
            <pc:sldMk cId="1715031681" sldId="260"/>
            <ac:spMk id="12" creationId="{A49138B5-F893-9CBC-6B11-57AAD3C91CFF}"/>
          </ac:spMkLst>
        </pc:spChg>
        <pc:spChg chg="add del mod">
          <ac:chgData name="Tehreem Fatima" userId="3dcaedb5d445a99b" providerId="LiveId" clId="{826BAFFD-215B-4882-8221-3DA4533B20A5}" dt="2025-05-19T16:18:26.790" v="154" actId="22"/>
          <ac:spMkLst>
            <pc:docMk/>
            <pc:sldMk cId="1715031681" sldId="260"/>
            <ac:spMk id="47" creationId="{EAEADFAD-F339-1BEB-F866-5D5F71FBB836}"/>
          </ac:spMkLst>
        </pc:spChg>
        <pc:picChg chg="add mod">
          <ac:chgData name="Tehreem Fatima" userId="3dcaedb5d445a99b" providerId="LiveId" clId="{826BAFFD-215B-4882-8221-3DA4533B20A5}" dt="2025-05-19T16:18:30.180" v="163" actId="14100"/>
          <ac:picMkLst>
            <pc:docMk/>
            <pc:sldMk cId="1715031681" sldId="260"/>
            <ac:picMk id="4" creationId="{65E7FFEF-08EF-A1EB-3B28-7AA4857E2851}"/>
          </ac:picMkLst>
        </pc:picChg>
        <pc:picChg chg="add mod">
          <ac:chgData name="Tehreem Fatima" userId="3dcaedb5d445a99b" providerId="LiveId" clId="{826BAFFD-215B-4882-8221-3DA4533B20A5}" dt="2025-05-19T16:14:57.948" v="123" actId="1076"/>
          <ac:picMkLst>
            <pc:docMk/>
            <pc:sldMk cId="1715031681" sldId="260"/>
            <ac:picMk id="5" creationId="{D96A721D-FDEC-6DDB-4271-8C2C58E00F70}"/>
          </ac:picMkLst>
        </pc:picChg>
        <pc:cxnChg chg="add del mod">
          <ac:chgData name="Tehreem Fatima" userId="3dcaedb5d445a99b" providerId="LiveId" clId="{826BAFFD-215B-4882-8221-3DA4533B20A5}" dt="2025-05-19T16:18:56.567" v="172" actId="478"/>
          <ac:cxnSpMkLst>
            <pc:docMk/>
            <pc:sldMk cId="1715031681" sldId="260"/>
            <ac:cxnSpMk id="14" creationId="{0186111E-4CCC-A820-2F6B-F9722A18749C}"/>
          </ac:cxnSpMkLst>
        </pc:cxnChg>
        <pc:cxnChg chg="add del mod">
          <ac:chgData name="Tehreem Fatima" userId="3dcaedb5d445a99b" providerId="LiveId" clId="{826BAFFD-215B-4882-8221-3DA4533B20A5}" dt="2025-05-19T16:12:33.035" v="96" actId="478"/>
          <ac:cxnSpMkLst>
            <pc:docMk/>
            <pc:sldMk cId="1715031681" sldId="260"/>
            <ac:cxnSpMk id="17" creationId="{0DC02D45-DD4F-E228-580A-38C8526447AB}"/>
          </ac:cxnSpMkLst>
        </pc:cxnChg>
        <pc:cxnChg chg="add del mod">
          <ac:chgData name="Tehreem Fatima" userId="3dcaedb5d445a99b" providerId="LiveId" clId="{826BAFFD-215B-4882-8221-3DA4533B20A5}" dt="2025-05-19T16:12:30.820" v="95" actId="478"/>
          <ac:cxnSpMkLst>
            <pc:docMk/>
            <pc:sldMk cId="1715031681" sldId="260"/>
            <ac:cxnSpMk id="18" creationId="{F929D60A-34AB-9424-65F3-0D69E67CA47F}"/>
          </ac:cxnSpMkLst>
        </pc:cxnChg>
        <pc:cxnChg chg="add del mod">
          <ac:chgData name="Tehreem Fatima" userId="3dcaedb5d445a99b" providerId="LiveId" clId="{826BAFFD-215B-4882-8221-3DA4533B20A5}" dt="2025-05-19T16:12:28.516" v="94" actId="478"/>
          <ac:cxnSpMkLst>
            <pc:docMk/>
            <pc:sldMk cId="1715031681" sldId="260"/>
            <ac:cxnSpMk id="19" creationId="{CF585E58-4002-9153-AAE1-7BEB72BBB053}"/>
          </ac:cxnSpMkLst>
        </pc:cxnChg>
        <pc:cxnChg chg="add del mod">
          <ac:chgData name="Tehreem Fatima" userId="3dcaedb5d445a99b" providerId="LiveId" clId="{826BAFFD-215B-4882-8221-3DA4533B20A5}" dt="2025-05-19T16:12:25.977" v="93" actId="478"/>
          <ac:cxnSpMkLst>
            <pc:docMk/>
            <pc:sldMk cId="1715031681" sldId="260"/>
            <ac:cxnSpMk id="20" creationId="{E183CAD4-7457-AF92-98B3-68D916A1A8F3}"/>
          </ac:cxnSpMkLst>
        </pc:cxnChg>
        <pc:cxnChg chg="add del mod">
          <ac:chgData name="Tehreem Fatima" userId="3dcaedb5d445a99b" providerId="LiveId" clId="{826BAFFD-215B-4882-8221-3DA4533B20A5}" dt="2025-05-19T16:12:23.509" v="92" actId="478"/>
          <ac:cxnSpMkLst>
            <pc:docMk/>
            <pc:sldMk cId="1715031681" sldId="260"/>
            <ac:cxnSpMk id="21" creationId="{633D8880-6DDD-4FED-8BD0-F4395D16A4F4}"/>
          </ac:cxnSpMkLst>
        </pc:cxnChg>
        <pc:cxnChg chg="add del mod">
          <ac:chgData name="Tehreem Fatima" userId="3dcaedb5d445a99b" providerId="LiveId" clId="{826BAFFD-215B-4882-8221-3DA4533B20A5}" dt="2025-05-19T16:12:19.517" v="91" actId="478"/>
          <ac:cxnSpMkLst>
            <pc:docMk/>
            <pc:sldMk cId="1715031681" sldId="260"/>
            <ac:cxnSpMk id="22" creationId="{0BE8E161-623D-214A-868A-1EDA1CC908B6}"/>
          </ac:cxnSpMkLst>
        </pc:cxnChg>
        <pc:cxnChg chg="add del mod">
          <ac:chgData name="Tehreem Fatima" userId="3dcaedb5d445a99b" providerId="LiveId" clId="{826BAFFD-215B-4882-8221-3DA4533B20A5}" dt="2025-05-19T16:12:11.767" v="90" actId="478"/>
          <ac:cxnSpMkLst>
            <pc:docMk/>
            <pc:sldMk cId="1715031681" sldId="260"/>
            <ac:cxnSpMk id="23" creationId="{F4A7C91B-914B-C672-C225-D7E3363B4C07}"/>
          </ac:cxnSpMkLst>
        </pc:cxnChg>
        <pc:cxnChg chg="add del mod">
          <ac:chgData name="Tehreem Fatima" userId="3dcaedb5d445a99b" providerId="LiveId" clId="{826BAFFD-215B-4882-8221-3DA4533B20A5}" dt="2025-05-19T16:18:44.368" v="169" actId="478"/>
          <ac:cxnSpMkLst>
            <pc:docMk/>
            <pc:sldMk cId="1715031681" sldId="260"/>
            <ac:cxnSpMk id="24" creationId="{D7397E84-1A10-76D8-44E7-2D5F041400C7}"/>
          </ac:cxnSpMkLst>
        </pc:cxnChg>
        <pc:cxnChg chg="add del mod">
          <ac:chgData name="Tehreem Fatima" userId="3dcaedb5d445a99b" providerId="LiveId" clId="{826BAFFD-215B-4882-8221-3DA4533B20A5}" dt="2025-05-19T16:18:41.286" v="168" actId="478"/>
          <ac:cxnSpMkLst>
            <pc:docMk/>
            <pc:sldMk cId="1715031681" sldId="260"/>
            <ac:cxnSpMk id="25" creationId="{6CF6986C-A8D0-56B8-976D-8879DB81394B}"/>
          </ac:cxnSpMkLst>
        </pc:cxnChg>
        <pc:cxnChg chg="add del mod">
          <ac:chgData name="Tehreem Fatima" userId="3dcaedb5d445a99b" providerId="LiveId" clId="{826BAFFD-215B-4882-8221-3DA4533B20A5}" dt="2025-05-19T16:19:03.103" v="174" actId="478"/>
          <ac:cxnSpMkLst>
            <pc:docMk/>
            <pc:sldMk cId="1715031681" sldId="260"/>
            <ac:cxnSpMk id="26" creationId="{362C782D-F51A-82DF-79FC-F8E4AD4C4D4D}"/>
          </ac:cxnSpMkLst>
        </pc:cxnChg>
        <pc:cxnChg chg="add del mod">
          <ac:chgData name="Tehreem Fatima" userId="3dcaedb5d445a99b" providerId="LiveId" clId="{826BAFFD-215B-4882-8221-3DA4533B20A5}" dt="2025-05-19T16:18:47.667" v="170" actId="478"/>
          <ac:cxnSpMkLst>
            <pc:docMk/>
            <pc:sldMk cId="1715031681" sldId="260"/>
            <ac:cxnSpMk id="27" creationId="{E6FB56DA-E6DE-527C-DB02-1A321E8E0447}"/>
          </ac:cxnSpMkLst>
        </pc:cxnChg>
        <pc:cxnChg chg="add del mod">
          <ac:chgData name="Tehreem Fatima" userId="3dcaedb5d445a99b" providerId="LiveId" clId="{826BAFFD-215B-4882-8221-3DA4533B20A5}" dt="2025-05-19T16:18:52.486" v="171" actId="478"/>
          <ac:cxnSpMkLst>
            <pc:docMk/>
            <pc:sldMk cId="1715031681" sldId="260"/>
            <ac:cxnSpMk id="28" creationId="{83E10078-19E6-6CF2-95C5-39EAD67F72E9}"/>
          </ac:cxnSpMkLst>
        </pc:cxnChg>
        <pc:cxnChg chg="add del mod">
          <ac:chgData name="Tehreem Fatima" userId="3dcaedb5d445a99b" providerId="LiveId" clId="{826BAFFD-215B-4882-8221-3DA4533B20A5}" dt="2025-05-19T16:18:59.670" v="173" actId="478"/>
          <ac:cxnSpMkLst>
            <pc:docMk/>
            <pc:sldMk cId="1715031681" sldId="260"/>
            <ac:cxnSpMk id="29" creationId="{9FD654C7-38FD-DDAD-9CDA-66B2674B08AE}"/>
          </ac:cxnSpMkLst>
        </pc:cxnChg>
      </pc:sldChg>
      <pc:sldChg chg="addSp delSp modSp new mod modAnim">
        <pc:chgData name="Tehreem Fatima" userId="3dcaedb5d445a99b" providerId="LiveId" clId="{826BAFFD-215B-4882-8221-3DA4533B20A5}" dt="2025-05-19T17:56:34.214" v="1135"/>
        <pc:sldMkLst>
          <pc:docMk/>
          <pc:sldMk cId="1368734179" sldId="261"/>
        </pc:sldMkLst>
        <pc:spChg chg="mod">
          <ac:chgData name="Tehreem Fatima" userId="3dcaedb5d445a99b" providerId="LiveId" clId="{826BAFFD-215B-4882-8221-3DA4533B20A5}" dt="2025-05-19T16:20:21.910" v="204" actId="20577"/>
          <ac:spMkLst>
            <pc:docMk/>
            <pc:sldMk cId="1368734179" sldId="261"/>
            <ac:spMk id="2" creationId="{B1F0205C-89C3-BC19-B6A6-95FC514AA3FD}"/>
          </ac:spMkLst>
        </pc:spChg>
        <pc:spChg chg="del mod">
          <ac:chgData name="Tehreem Fatima" userId="3dcaedb5d445a99b" providerId="LiveId" clId="{826BAFFD-215B-4882-8221-3DA4533B20A5}" dt="2025-05-19T16:21:16.113" v="206"/>
          <ac:spMkLst>
            <pc:docMk/>
            <pc:sldMk cId="1368734179" sldId="261"/>
            <ac:spMk id="3" creationId="{6A46DA66-7122-1424-2E0F-DE775EA644E3}"/>
          </ac:spMkLst>
        </pc:spChg>
        <pc:spChg chg="add del mod">
          <ac:chgData name="Tehreem Fatima" userId="3dcaedb5d445a99b" providerId="LiveId" clId="{826BAFFD-215B-4882-8221-3DA4533B20A5}" dt="2025-05-19T16:22:10.437" v="215"/>
          <ac:spMkLst>
            <pc:docMk/>
            <pc:sldMk cId="1368734179" sldId="261"/>
            <ac:spMk id="7" creationId="{EF5941A3-D998-2FBC-D266-4B94C9215125}"/>
          </ac:spMkLst>
        </pc:spChg>
        <pc:picChg chg="add del mod">
          <ac:chgData name="Tehreem Fatima" userId="3dcaedb5d445a99b" providerId="LiveId" clId="{826BAFFD-215B-4882-8221-3DA4533B20A5}" dt="2025-05-19T16:22:07.076" v="214" actId="478"/>
          <ac:picMkLst>
            <pc:docMk/>
            <pc:sldMk cId="1368734179" sldId="261"/>
            <ac:picMk id="4" creationId="{EF93C5FD-0525-1AFD-B54F-2876A463BBF2}"/>
          </ac:picMkLst>
        </pc:picChg>
        <pc:picChg chg="add mod">
          <ac:chgData name="Tehreem Fatima" userId="3dcaedb5d445a99b" providerId="LiveId" clId="{826BAFFD-215B-4882-8221-3DA4533B20A5}" dt="2025-05-19T16:32:53.078" v="330" actId="14100"/>
          <ac:picMkLst>
            <pc:docMk/>
            <pc:sldMk cId="1368734179" sldId="261"/>
            <ac:picMk id="5" creationId="{E6124B2B-41F1-8F0C-9DEA-49421590EBBB}"/>
          </ac:picMkLst>
        </pc:picChg>
        <pc:picChg chg="add mod">
          <ac:chgData name="Tehreem Fatima" userId="3dcaedb5d445a99b" providerId="LiveId" clId="{826BAFFD-215B-4882-8221-3DA4533B20A5}" dt="2025-05-19T16:23:35.967" v="222" actId="1076"/>
          <ac:picMkLst>
            <pc:docMk/>
            <pc:sldMk cId="1368734179" sldId="261"/>
            <ac:picMk id="8" creationId="{1BA9FEFF-6493-20F6-F063-973F0A880FD6}"/>
          </ac:picMkLst>
        </pc:picChg>
      </pc:sldChg>
      <pc:sldChg chg="addSp modSp new mod modAnim">
        <pc:chgData name="Tehreem Fatima" userId="3dcaedb5d445a99b" providerId="LiveId" clId="{826BAFFD-215B-4882-8221-3DA4533B20A5}" dt="2025-05-19T18:00:57.456" v="1147"/>
        <pc:sldMkLst>
          <pc:docMk/>
          <pc:sldMk cId="1667132380" sldId="262"/>
        </pc:sldMkLst>
        <pc:spChg chg="mod">
          <ac:chgData name="Tehreem Fatima" userId="3dcaedb5d445a99b" providerId="LiveId" clId="{826BAFFD-215B-4882-8221-3DA4533B20A5}" dt="2025-05-19T17:17:56.300" v="921" actId="20577"/>
          <ac:spMkLst>
            <pc:docMk/>
            <pc:sldMk cId="1667132380" sldId="262"/>
            <ac:spMk id="2" creationId="{0087F2BC-4938-4E58-112C-A5F59802A04C}"/>
          </ac:spMkLst>
        </pc:spChg>
        <pc:spChg chg="mod">
          <ac:chgData name="Tehreem Fatima" userId="3dcaedb5d445a99b" providerId="LiveId" clId="{826BAFFD-215B-4882-8221-3DA4533B20A5}" dt="2025-05-19T16:27:33.075" v="283" actId="14100"/>
          <ac:spMkLst>
            <pc:docMk/>
            <pc:sldMk cId="1667132380" sldId="262"/>
            <ac:spMk id="3" creationId="{1D71D54C-58B5-AB4F-A03E-03E56F876FB1}"/>
          </ac:spMkLst>
        </pc:spChg>
        <pc:spChg chg="add mod">
          <ac:chgData name="Tehreem Fatima" userId="3dcaedb5d445a99b" providerId="LiveId" clId="{826BAFFD-215B-4882-8221-3DA4533B20A5}" dt="2025-05-19T16:35:45.954" v="353" actId="14100"/>
          <ac:spMkLst>
            <pc:docMk/>
            <pc:sldMk cId="1667132380" sldId="262"/>
            <ac:spMk id="4" creationId="{4C62EAE9-2235-665A-2993-0FA93305238A}"/>
          </ac:spMkLst>
        </pc:spChg>
        <pc:spChg chg="add mod">
          <ac:chgData name="Tehreem Fatima" userId="3dcaedb5d445a99b" providerId="LiveId" clId="{826BAFFD-215B-4882-8221-3DA4533B20A5}" dt="2025-05-19T16:36:04.177" v="357" actId="1076"/>
          <ac:spMkLst>
            <pc:docMk/>
            <pc:sldMk cId="1667132380" sldId="262"/>
            <ac:spMk id="5" creationId="{1C5E812D-144A-B919-D4DA-084C79FA0624}"/>
          </ac:spMkLst>
        </pc:spChg>
        <pc:spChg chg="add mod">
          <ac:chgData name="Tehreem Fatima" userId="3dcaedb5d445a99b" providerId="LiveId" clId="{826BAFFD-215B-4882-8221-3DA4533B20A5}" dt="2025-05-19T17:38:50.021" v="1092" actId="1076"/>
          <ac:spMkLst>
            <pc:docMk/>
            <pc:sldMk cId="1667132380" sldId="262"/>
            <ac:spMk id="6" creationId="{BB33901E-E915-0337-FD0A-FAB960CD7AD8}"/>
          </ac:spMkLst>
        </pc:spChg>
        <pc:spChg chg="add mod">
          <ac:chgData name="Tehreem Fatima" userId="3dcaedb5d445a99b" providerId="LiveId" clId="{826BAFFD-215B-4882-8221-3DA4533B20A5}" dt="2025-05-19T16:35:39.986" v="351" actId="1076"/>
          <ac:spMkLst>
            <pc:docMk/>
            <pc:sldMk cId="1667132380" sldId="262"/>
            <ac:spMk id="7" creationId="{FAF84745-F5DF-4130-EE90-055F99D9D718}"/>
          </ac:spMkLst>
        </pc:spChg>
        <pc:spChg chg="add mod">
          <ac:chgData name="Tehreem Fatima" userId="3dcaedb5d445a99b" providerId="LiveId" clId="{826BAFFD-215B-4882-8221-3DA4533B20A5}" dt="2025-05-19T16:35:57.470" v="355" actId="1076"/>
          <ac:spMkLst>
            <pc:docMk/>
            <pc:sldMk cId="1667132380" sldId="262"/>
            <ac:spMk id="8" creationId="{18ED6E1C-DB9E-02C5-5AB1-E582D25566A2}"/>
          </ac:spMkLst>
        </pc:spChg>
      </pc:sldChg>
      <pc:sldChg chg="addSp delSp modSp new mod delAnim modAnim">
        <pc:chgData name="Tehreem Fatima" userId="3dcaedb5d445a99b" providerId="LiveId" clId="{826BAFFD-215B-4882-8221-3DA4533B20A5}" dt="2025-05-19T18:22:39.663" v="1153" actId="14100"/>
        <pc:sldMkLst>
          <pc:docMk/>
          <pc:sldMk cId="743275078" sldId="263"/>
        </pc:sldMkLst>
        <pc:spChg chg="mod">
          <ac:chgData name="Tehreem Fatima" userId="3dcaedb5d445a99b" providerId="LiveId" clId="{826BAFFD-215B-4882-8221-3DA4533B20A5}" dt="2025-05-19T16:38:42.637" v="380" actId="20577"/>
          <ac:spMkLst>
            <pc:docMk/>
            <pc:sldMk cId="743275078" sldId="263"/>
            <ac:spMk id="2" creationId="{9F7D1D82-C775-737C-066F-EDE42D937860}"/>
          </ac:spMkLst>
        </pc:spChg>
        <pc:spChg chg="del">
          <ac:chgData name="Tehreem Fatima" userId="3dcaedb5d445a99b" providerId="LiveId" clId="{826BAFFD-215B-4882-8221-3DA4533B20A5}" dt="2025-05-19T16:42:11.865" v="381"/>
          <ac:spMkLst>
            <pc:docMk/>
            <pc:sldMk cId="743275078" sldId="263"/>
            <ac:spMk id="3" creationId="{61AB7945-2CFB-AABF-3608-263F8C51DD7E}"/>
          </ac:spMkLst>
        </pc:spChg>
        <pc:spChg chg="add del mod">
          <ac:chgData name="Tehreem Fatima" userId="3dcaedb5d445a99b" providerId="LiveId" clId="{826BAFFD-215B-4882-8221-3DA4533B20A5}" dt="2025-05-19T18:20:06.590" v="1149"/>
          <ac:spMkLst>
            <pc:docMk/>
            <pc:sldMk cId="743275078" sldId="263"/>
            <ac:spMk id="5" creationId="{95BD2148-5EA5-A97B-5F90-FFB3A24D8499}"/>
          </ac:spMkLst>
        </pc:spChg>
        <pc:picChg chg="add del mod">
          <ac:chgData name="Tehreem Fatima" userId="3dcaedb5d445a99b" providerId="LiveId" clId="{826BAFFD-215B-4882-8221-3DA4533B20A5}" dt="2025-05-19T18:19:41.599" v="1148" actId="478"/>
          <ac:picMkLst>
            <pc:docMk/>
            <pc:sldMk cId="743275078" sldId="263"/>
            <ac:picMk id="4" creationId="{E653EF9E-A014-5E58-459C-802E8229AC9E}"/>
          </ac:picMkLst>
        </pc:picChg>
        <pc:picChg chg="add mod">
          <ac:chgData name="Tehreem Fatima" userId="3dcaedb5d445a99b" providerId="LiveId" clId="{826BAFFD-215B-4882-8221-3DA4533B20A5}" dt="2025-05-19T18:22:39.663" v="1153" actId="14100"/>
          <ac:picMkLst>
            <pc:docMk/>
            <pc:sldMk cId="743275078" sldId="263"/>
            <ac:picMk id="6" creationId="{F8591E69-F6AC-2C1F-C685-DE77C8F4F946}"/>
          </ac:picMkLst>
        </pc:picChg>
      </pc:sldChg>
      <pc:sldChg chg="addSp delSp modSp new mod modAnim">
        <pc:chgData name="Tehreem Fatima" userId="3dcaedb5d445a99b" providerId="LiveId" clId="{826BAFFD-215B-4882-8221-3DA4533B20A5}" dt="2025-05-19T17:43:51.892" v="1128"/>
        <pc:sldMkLst>
          <pc:docMk/>
          <pc:sldMk cId="3315285896" sldId="264"/>
        </pc:sldMkLst>
        <pc:spChg chg="mod">
          <ac:chgData name="Tehreem Fatima" userId="3dcaedb5d445a99b" providerId="LiveId" clId="{826BAFFD-215B-4882-8221-3DA4533B20A5}" dt="2025-05-19T17:16:13.949" v="905" actId="20577"/>
          <ac:spMkLst>
            <pc:docMk/>
            <pc:sldMk cId="3315285896" sldId="264"/>
            <ac:spMk id="2" creationId="{24533EFC-03CC-8628-9CDF-2767DA3EF1BF}"/>
          </ac:spMkLst>
        </pc:spChg>
        <pc:spChg chg="del mod">
          <ac:chgData name="Tehreem Fatima" userId="3dcaedb5d445a99b" providerId="LiveId" clId="{826BAFFD-215B-4882-8221-3DA4533B20A5}" dt="2025-05-19T16:51:14.006" v="469" actId="478"/>
          <ac:spMkLst>
            <pc:docMk/>
            <pc:sldMk cId="3315285896" sldId="264"/>
            <ac:spMk id="3" creationId="{67904265-4C47-D1E6-B25D-3ABC3A0572A9}"/>
          </ac:spMkLst>
        </pc:spChg>
        <pc:spChg chg="add">
          <ac:chgData name="Tehreem Fatima" userId="3dcaedb5d445a99b" providerId="LiveId" clId="{826BAFFD-215B-4882-8221-3DA4533B20A5}" dt="2025-05-19T16:50:42.780" v="455"/>
          <ac:spMkLst>
            <pc:docMk/>
            <pc:sldMk cId="3315285896" sldId="264"/>
            <ac:spMk id="4" creationId="{21AE8FF9-54B4-B04F-0775-E0B7B1C2B76C}"/>
          </ac:spMkLst>
        </pc:spChg>
        <pc:spChg chg="add del mod">
          <ac:chgData name="Tehreem Fatima" userId="3dcaedb5d445a99b" providerId="LiveId" clId="{826BAFFD-215B-4882-8221-3DA4533B20A5}" dt="2025-05-19T16:50:59.859" v="459"/>
          <ac:spMkLst>
            <pc:docMk/>
            <pc:sldMk cId="3315285896" sldId="264"/>
            <ac:spMk id="5" creationId="{B3588374-4126-D87B-D462-C2905641FBBB}"/>
          </ac:spMkLst>
        </pc:spChg>
        <pc:spChg chg="add del">
          <ac:chgData name="Tehreem Fatima" userId="3dcaedb5d445a99b" providerId="LiveId" clId="{826BAFFD-215B-4882-8221-3DA4533B20A5}" dt="2025-05-19T16:51:14.006" v="469" actId="478"/>
          <ac:spMkLst>
            <pc:docMk/>
            <pc:sldMk cId="3315285896" sldId="264"/>
            <ac:spMk id="6" creationId="{AAAB0078-3CEE-1C8B-9C51-119E79CE36AD}"/>
          </ac:spMkLst>
        </pc:spChg>
        <pc:spChg chg="add del mod">
          <ac:chgData name="Tehreem Fatima" userId="3dcaedb5d445a99b" providerId="LiveId" clId="{826BAFFD-215B-4882-8221-3DA4533B20A5}" dt="2025-05-19T16:51:49.151" v="493" actId="478"/>
          <ac:spMkLst>
            <pc:docMk/>
            <pc:sldMk cId="3315285896" sldId="264"/>
            <ac:spMk id="7" creationId="{1F8686AD-FEA6-AEDE-9B3D-E6D2E618CCEA}"/>
          </ac:spMkLst>
        </pc:spChg>
        <pc:spChg chg="add del">
          <ac:chgData name="Tehreem Fatima" userId="3dcaedb5d445a99b" providerId="LiveId" clId="{826BAFFD-215B-4882-8221-3DA4533B20A5}" dt="2025-05-19T16:51:49.151" v="493" actId="478"/>
          <ac:spMkLst>
            <pc:docMk/>
            <pc:sldMk cId="3315285896" sldId="264"/>
            <ac:spMk id="8" creationId="{124A792A-92B8-D1E3-C125-EA494E919A16}"/>
          </ac:spMkLst>
        </pc:spChg>
        <pc:spChg chg="add del mod">
          <ac:chgData name="Tehreem Fatima" userId="3dcaedb5d445a99b" providerId="LiveId" clId="{826BAFFD-215B-4882-8221-3DA4533B20A5}" dt="2025-05-19T16:51:57.581" v="495"/>
          <ac:spMkLst>
            <pc:docMk/>
            <pc:sldMk cId="3315285896" sldId="264"/>
            <ac:spMk id="9" creationId="{41A694F2-CEB7-B32C-AF7F-B9BCD8DBA90B}"/>
          </ac:spMkLst>
        </pc:spChg>
        <pc:spChg chg="add del mod">
          <ac:chgData name="Tehreem Fatima" userId="3dcaedb5d445a99b" providerId="LiveId" clId="{826BAFFD-215B-4882-8221-3DA4533B20A5}" dt="2025-05-19T16:52:07.558" v="497" actId="478"/>
          <ac:spMkLst>
            <pc:docMk/>
            <pc:sldMk cId="3315285896" sldId="264"/>
            <ac:spMk id="10" creationId="{BF48DA92-046A-2B06-D787-B1366DB1CB52}"/>
          </ac:spMkLst>
        </pc:spChg>
        <pc:spChg chg="add mod">
          <ac:chgData name="Tehreem Fatima" userId="3dcaedb5d445a99b" providerId="LiveId" clId="{826BAFFD-215B-4882-8221-3DA4533B20A5}" dt="2025-05-19T17:12:30.865" v="889" actId="20577"/>
          <ac:spMkLst>
            <pc:docMk/>
            <pc:sldMk cId="3315285896" sldId="264"/>
            <ac:spMk id="11" creationId="{828D7E79-E1CA-983C-3321-361F96D9D565}"/>
          </ac:spMkLst>
        </pc:spChg>
        <pc:spChg chg="add mod">
          <ac:chgData name="Tehreem Fatima" userId="3dcaedb5d445a99b" providerId="LiveId" clId="{826BAFFD-215B-4882-8221-3DA4533B20A5}" dt="2025-05-19T17:14:43.660" v="903" actId="14100"/>
          <ac:spMkLst>
            <pc:docMk/>
            <pc:sldMk cId="3315285896" sldId="264"/>
            <ac:spMk id="12" creationId="{BB7863D1-3B2F-563F-FA18-95D94FAE9EB8}"/>
          </ac:spMkLst>
        </pc:spChg>
        <pc:spChg chg="add mod">
          <ac:chgData name="Tehreem Fatima" userId="3dcaedb5d445a99b" providerId="LiveId" clId="{826BAFFD-215B-4882-8221-3DA4533B20A5}" dt="2025-05-19T17:13:51.640" v="896" actId="20577"/>
          <ac:spMkLst>
            <pc:docMk/>
            <pc:sldMk cId="3315285896" sldId="264"/>
            <ac:spMk id="13" creationId="{801D1966-DF8D-CBF9-4810-DD68AB3A1FBB}"/>
          </ac:spMkLst>
        </pc:spChg>
        <pc:spChg chg="add mod">
          <ac:chgData name="Tehreem Fatima" userId="3dcaedb5d445a99b" providerId="LiveId" clId="{826BAFFD-215B-4882-8221-3DA4533B20A5}" dt="2025-05-19T17:40:24.307" v="1105" actId="14100"/>
          <ac:spMkLst>
            <pc:docMk/>
            <pc:sldMk cId="3315285896" sldId="264"/>
            <ac:spMk id="14" creationId="{8C21F165-2534-7291-0843-E0780B7900B2}"/>
          </ac:spMkLst>
        </pc:spChg>
        <pc:spChg chg="add mod">
          <ac:chgData name="Tehreem Fatima" userId="3dcaedb5d445a99b" providerId="LiveId" clId="{826BAFFD-215B-4882-8221-3DA4533B20A5}" dt="2025-05-19T17:13:38.269" v="895" actId="14100"/>
          <ac:spMkLst>
            <pc:docMk/>
            <pc:sldMk cId="3315285896" sldId="264"/>
            <ac:spMk id="15" creationId="{254B7B08-2B66-7EF7-C76D-68702C225112}"/>
          </ac:spMkLst>
        </pc:spChg>
      </pc:sldChg>
      <pc:sldChg chg="modSp new mod modAnim">
        <pc:chgData name="Tehreem Fatima" userId="3dcaedb5d445a99b" providerId="LiveId" clId="{826BAFFD-215B-4882-8221-3DA4533B20A5}" dt="2025-05-19T17:44:00.506" v="1130"/>
        <pc:sldMkLst>
          <pc:docMk/>
          <pc:sldMk cId="189484741" sldId="265"/>
        </pc:sldMkLst>
        <pc:spChg chg="mod">
          <ac:chgData name="Tehreem Fatima" userId="3dcaedb5d445a99b" providerId="LiveId" clId="{826BAFFD-215B-4882-8221-3DA4533B20A5}" dt="2025-05-19T17:20:29.984" v="953" actId="20577"/>
          <ac:spMkLst>
            <pc:docMk/>
            <pc:sldMk cId="189484741" sldId="265"/>
            <ac:spMk id="2" creationId="{7B6AB67A-8B28-01CB-5941-37E771CB287D}"/>
          </ac:spMkLst>
        </pc:spChg>
        <pc:spChg chg="mod">
          <ac:chgData name="Tehreem Fatima" userId="3dcaedb5d445a99b" providerId="LiveId" clId="{826BAFFD-215B-4882-8221-3DA4533B20A5}" dt="2025-05-19T17:30:36.843" v="1043" actId="20577"/>
          <ac:spMkLst>
            <pc:docMk/>
            <pc:sldMk cId="189484741" sldId="265"/>
            <ac:spMk id="3" creationId="{0B9C97E6-FCAC-873A-403B-7C959A62723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5C4B-3252-CCD8-B34C-479705A00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DA007-5171-F197-E4FE-46BF13086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05DD7-CB6A-CD13-3D4D-6E94BA9C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D209C-C3A2-1926-EB49-F629F798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75C42-87F9-C759-43B6-7FB602E2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6471488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F321A-E93C-5A80-45CF-5AC5F2C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0404F-2229-0CA6-52ED-4E32342E4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B7414-F1FB-8B10-823C-7248E980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487F0-5395-B932-3151-09017544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9DF6F-2FD3-ED1B-0AF2-8CB193F9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7586259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4BE3F6-AFFA-D1C1-4314-4B80A8F99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ABB4-CB0A-F562-3A8F-475D99DD8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34A41-C09B-23A2-7443-03F0CEC8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3D250-75FD-DF92-682C-CF8EA90C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D92C3-C98A-50F7-4D46-E693DB0C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8567797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259F-908C-21E3-5658-A651E421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AA141-8CB3-87C7-4C9A-A24D676C5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2315B-6977-2E5A-F47F-3954FC77B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455F-2270-411D-6228-DA8ED219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B7F90-B8A0-AB18-50B1-B817ADE3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1108932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AB1D-929B-FDDE-F59C-3C8ADB9F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F1AD1-A658-7294-E1B1-BBA583D03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B4533-F629-38C0-C7D9-252B1C74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3930A-27C5-FF5C-DA9E-D3B33917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885DC-EDF0-CAB0-27BB-D05EA997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7551933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FECA-55FA-71BA-8603-CF2D2628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8841-B125-7D48-0EC0-7C62E233A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B2E16-702D-44D2-40EE-52E7635F5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DA774-7DE4-6EDC-5D3F-6D43ABBB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FF495-F3F8-D59E-8ED5-DC7F6B3B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2153-2C47-6598-C69B-A7DB38CA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491155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80D9-3B3C-8108-DC1D-D06F7916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245BF-0058-DCF2-C5A3-30CDBC255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D81B7-0620-DDE9-374E-14E930244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BD3F1-9C48-0956-B62A-4D0A775B5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2E28D-2EB5-71E5-6729-B6732BAE0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04C35-D061-7478-7674-35FAA04C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ADA29-8880-340A-B2DA-52FB304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3EE6F-59E4-DCBE-848B-81AEFED4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4710953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2B18-5ECA-44CC-7C67-DD2D13C9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57A83-6B04-1C37-C34C-7F15687C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B3B0C-9D59-B852-1315-AEA0179A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37625-7C4E-CA66-8115-4F8CE38A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2042961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EE8D09-5E10-B362-8F41-FA17A14D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92E55-EE89-8B78-FC5B-DA13CDE1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CBA0B-4F2F-F857-0BB4-5CD86CE5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8050899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634D-50E6-996B-1B46-2F8A38BF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97170-03BF-4B84-5C2C-B54B325B3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79339-7BF0-1462-70C9-A37E3C41C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597E3-55B5-51CC-B765-7C0DC009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BB354-2C04-0B3A-103A-F055E539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AE884-FD25-1CFD-3D5F-1663C6780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8828981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67EC-AED9-E4E3-99FB-7DFD86DB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CD796-4AC9-8E34-0BF5-DB7BF26E7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7F1B4-91E2-1AF2-360A-D1133F669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D9951-1E3D-CA02-9EC3-4A78D945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58E2C-EE56-D1D2-8D5B-792AA434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0690E-21A7-3797-3287-102938B0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7521604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4FA1D-5848-1656-42A1-F8D64A2A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E0B3F-68E2-C2D1-F91E-5ACCFDF92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CE00A-90EA-A14D-E6F5-9EE9D7AC4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2AE26-65F8-4324-935E-A9F543F0300A}" type="datetimeFigureOut">
              <a:rPr lang="en-PK" smtClean="0"/>
              <a:t>19/05/2025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FDDCC-D35E-1FC3-6AA8-586260688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FE49C-A401-951D-0EA7-0779811DB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72664A-C976-4789-9505-3F7E69DEB59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240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F4C40-C387-DE3C-05FE-AA39A7CB5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784" y="1748971"/>
            <a:ext cx="7774526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Binary to Decimal Converter</a:t>
            </a:r>
            <a:br>
              <a:rPr lang="en-GB" b="1" dirty="0"/>
            </a:br>
            <a:endParaRPr lang="en-PK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7C1EB-9E00-28B9-49FB-8C8629C81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856" y="3603171"/>
            <a:ext cx="6337343" cy="144461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This project demonstrates the conversion of binary numbers to decimal format using a simple circuitry and a digital display. The process involves utilizing logical gates to transform binary input into its decimal equivalent.</a:t>
            </a:r>
          </a:p>
          <a:p>
            <a:endParaRPr lang="en-PK" dirty="0"/>
          </a:p>
        </p:txBody>
      </p:sp>
      <p:pic>
        <p:nvPicPr>
          <p:cNvPr id="5" name="Picture 4" descr="A computer screen with numbers&#10;&#10;AI-generated content may be incorrect.">
            <a:extLst>
              <a:ext uri="{FF2B5EF4-FFF2-40B4-BE49-F238E27FC236}">
                <a16:creationId xmlns:a16="http://schemas.microsoft.com/office/drawing/2014/main" id="{68C3F1B0-3C43-1A20-A47F-197F82930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42" y="0"/>
            <a:ext cx="445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14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AB67A-8B28-01CB-5941-37E771CB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Group Members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C97E6-FCAC-873A-403B-7C959A627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sz="2600" dirty="0"/>
              <a:t>Tehreem Fatima(01-134251-091)</a:t>
            </a:r>
          </a:p>
          <a:p>
            <a:r>
              <a:rPr lang="en-GB" sz="2600" dirty="0"/>
              <a:t>Iqra Agha(01-134251-026)</a:t>
            </a:r>
          </a:p>
          <a:p>
            <a:r>
              <a:rPr lang="en-GB" sz="2600" dirty="0"/>
              <a:t>Meerab Hanif(01-134251-041)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94847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CEC86D-EED5-BD99-575B-DE89F5A3C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123" y="654012"/>
            <a:ext cx="5404624" cy="1052125"/>
          </a:xfrm>
        </p:spPr>
        <p:txBody>
          <a:bodyPr>
            <a:noAutofit/>
          </a:bodyPr>
          <a:lstStyle/>
          <a:p>
            <a:r>
              <a:rPr lang="en-GB" sz="4800" b="1" dirty="0"/>
              <a:t>Binary to Decimal Converter</a:t>
            </a:r>
            <a:endParaRPr lang="en-PK" sz="4800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C9C6567-4FE3-CFB5-DCD2-DAF2D2F59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489" y="1776954"/>
            <a:ext cx="6586652" cy="4427034"/>
          </a:xfrm>
        </p:spPr>
        <p:txBody>
          <a:bodyPr>
            <a:normAutofit/>
          </a:bodyPr>
          <a:lstStyle/>
          <a:p>
            <a:r>
              <a:rPr lang="en-GB" sz="2600" b="1" dirty="0"/>
              <a:t>Project Overview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This project focuses on creating binary to decimal convertor to help us understand binary number system and its applications.</a:t>
            </a:r>
          </a:p>
          <a:p>
            <a:pPr>
              <a:lnSpc>
                <a:spcPct val="100000"/>
              </a:lnSpc>
            </a:pPr>
            <a:r>
              <a:rPr lang="en-GB" sz="2600" b="1" dirty="0"/>
              <a:t>Importance of Conversion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Binary to decimal conversion is important in computing ,as computers wors on binary data ,while humans also uses binary numbers for understanding.</a:t>
            </a:r>
          </a:p>
          <a:p>
            <a:pPr>
              <a:lnSpc>
                <a:spcPct val="100000"/>
              </a:lnSpc>
            </a:pPr>
            <a:r>
              <a:rPr lang="en-GB" sz="2600" b="1" dirty="0"/>
              <a:t>Aim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 aim is to design a reliable circuit that can accurately converts binary digits to decimal numbers. </a:t>
            </a:r>
          </a:p>
        </p:txBody>
      </p:sp>
      <p:pic>
        <p:nvPicPr>
          <p:cNvPr id="13" name="Picture 12" descr="A computer screen with numbers&#10;&#10;AI-generated content may be incorrect.">
            <a:extLst>
              <a:ext uri="{FF2B5EF4-FFF2-40B4-BE49-F238E27FC236}">
                <a16:creationId xmlns:a16="http://schemas.microsoft.com/office/drawing/2014/main" id="{6F909FB2-AC28-8308-F591-3F9EBBE0C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5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32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B2EB-E8E7-A498-37C1-6BEAB7B6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Apparatus used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4FEF3-97AA-D385-4AC1-2669CF68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28" y="1690687"/>
            <a:ext cx="11457543" cy="464401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600" b="1" dirty="0"/>
              <a:t>4 DIP Switches:			      2.   7-Segment Display</a:t>
            </a:r>
            <a:endParaRPr lang="en-GB" sz="2600" dirty="0"/>
          </a:p>
          <a:p>
            <a:pPr marL="0" indent="0">
              <a:buNone/>
            </a:pPr>
            <a:r>
              <a:rPr lang="en-GB" sz="2200" dirty="0"/>
              <a:t>       Used to manually provide 4-bit binary                       Displays decimal numbers based on input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200" dirty="0"/>
              <a:t>       input to the circuit.			 	             signals by lightening specific segments.</a:t>
            </a:r>
          </a:p>
          <a:p>
            <a:pPr marL="0" indent="0">
              <a:buNone/>
            </a:pPr>
            <a:r>
              <a:rPr lang="en-GB" sz="2600" b="1" dirty="0"/>
              <a:t>3.    7747 Decoder:				       4.   Power Supply</a:t>
            </a:r>
          </a:p>
          <a:p>
            <a:pPr marL="0" indent="0">
              <a:buNone/>
            </a:pPr>
            <a:r>
              <a:rPr lang="en-GB" sz="2400" dirty="0"/>
              <a:t>      </a:t>
            </a:r>
            <a:r>
              <a:rPr lang="en-GB" sz="2200" dirty="0"/>
              <a:t>Converts binary input into control signals  	              A stable power supply, like batteries </a:t>
            </a:r>
          </a:p>
          <a:p>
            <a:pPr marL="0" indent="0">
              <a:buNone/>
            </a:pPr>
            <a:r>
              <a:rPr lang="en-GB" sz="2200" dirty="0"/>
              <a:t>       for a 7-segement display.			              etc, is necessary to power the circuit.</a:t>
            </a:r>
          </a:p>
          <a:p>
            <a:pPr marL="514350" indent="-514350">
              <a:buAutoNum type="arabicPeriod" startAt="5"/>
            </a:pPr>
            <a:r>
              <a:rPr lang="en-GB" sz="2600" b="1" dirty="0"/>
              <a:t>Connecting wires and Breadboard      6.   Resisters(220</a:t>
            </a:r>
            <a:r>
              <a:rPr lang="el-GR" sz="2600" b="1" dirty="0"/>
              <a:t>Ω</a:t>
            </a:r>
            <a:r>
              <a:rPr lang="en-GB" sz="2600" b="1" dirty="0"/>
              <a:t> &amp; 10k</a:t>
            </a:r>
            <a:r>
              <a:rPr lang="el-GR" sz="2600" b="1" dirty="0"/>
              <a:t>Ω</a:t>
            </a:r>
            <a:r>
              <a:rPr lang="en-GB" sz="2600" b="1" dirty="0"/>
              <a:t>)</a:t>
            </a:r>
          </a:p>
          <a:p>
            <a:pPr marL="0" indent="0">
              <a:buNone/>
            </a:pPr>
            <a:r>
              <a:rPr lang="en-GB" sz="2200" dirty="0"/>
              <a:t>       Used for making the circuit connections 	               200</a:t>
            </a:r>
            <a:r>
              <a:rPr lang="el-GR" sz="2200" dirty="0"/>
              <a:t>Ω</a:t>
            </a:r>
            <a:r>
              <a:rPr lang="en-GB" sz="2200" dirty="0"/>
              <a:t> Resister limits current to</a:t>
            </a:r>
          </a:p>
          <a:p>
            <a:pPr marL="0" indent="0">
              <a:buNone/>
            </a:pPr>
            <a:r>
              <a:rPr lang="en-GB" sz="2200" dirty="0"/>
              <a:t>       and aligning the components in a 		               7-segement display to prevent damage</a:t>
            </a:r>
          </a:p>
          <a:p>
            <a:pPr marL="0" indent="0">
              <a:buNone/>
            </a:pPr>
            <a:r>
              <a:rPr lang="en-GB" sz="2200" dirty="0"/>
              <a:t>       compact manner.				               10k</a:t>
            </a:r>
            <a:r>
              <a:rPr lang="el-GR" sz="2200" dirty="0"/>
              <a:t>Ω</a:t>
            </a:r>
            <a:r>
              <a:rPr lang="en-GB" sz="2200" dirty="0"/>
              <a:t> Resister stable low signal when 	</a:t>
            </a:r>
          </a:p>
          <a:p>
            <a:pPr marL="0" indent="0">
              <a:buNone/>
            </a:pPr>
            <a:r>
              <a:rPr lang="en-GB" sz="2200" dirty="0"/>
              <a:t>							DIP is turned off. </a:t>
            </a:r>
            <a:endParaRPr lang="en-PK" sz="2200" dirty="0"/>
          </a:p>
        </p:txBody>
      </p:sp>
    </p:spTree>
    <p:extLst>
      <p:ext uri="{BB962C8B-B14F-4D97-AF65-F5344CB8AC3E}">
        <p14:creationId xmlns:p14="http://schemas.microsoft.com/office/powerpoint/2010/main" val="19606994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BB82-96E5-ED5D-04E9-306BB9EF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Procedure for Binary to Decimal convertor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24B8E-C6E3-640A-A1CE-68D53C56A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583254"/>
            <a:ext cx="11027885" cy="47404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sz="2400" b="1" dirty="0"/>
              <a:t>DIP Switch setup					                         7447 Decoder  </a:t>
            </a:r>
          </a:p>
          <a:p>
            <a:pPr marL="0" indent="0">
              <a:buNone/>
            </a:pPr>
            <a:r>
              <a:rPr lang="en-GB" sz="2000" dirty="0"/>
              <a:t>DIP switch provides 4-bit binary                                                                          Link DIP switch outputs to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input with10k</a:t>
            </a:r>
            <a:r>
              <a:rPr lang="el-GR" sz="2000" dirty="0"/>
              <a:t>Ω</a:t>
            </a:r>
            <a:r>
              <a:rPr lang="en-GB" sz="2000" dirty="0"/>
              <a:t> resister. </a:t>
            </a:r>
            <a:r>
              <a:rPr lang="en-GB" sz="2000" b="1" dirty="0"/>
              <a:t>	</a:t>
            </a:r>
            <a:r>
              <a:rPr lang="en-GB" sz="2400" b="1" dirty="0"/>
              <a:t>	      7-segement Display         </a:t>
            </a:r>
            <a:r>
              <a:rPr lang="en-GB" sz="2000" dirty="0"/>
              <a:t>7447 input pins(A-D).</a:t>
            </a: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				              Connection</a:t>
            </a:r>
          </a:p>
          <a:p>
            <a:pPr marL="0" indent="0">
              <a:buNone/>
            </a:pPr>
            <a:r>
              <a:rPr lang="en-GB" sz="2400" b="1" dirty="0"/>
              <a:t> 			             </a:t>
            </a:r>
            <a:r>
              <a:rPr lang="en-GB" sz="2000" dirty="0"/>
              <a:t>Connect 7447 output pins to the</a:t>
            </a: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  Power Supply	             </a:t>
            </a:r>
            <a:r>
              <a:rPr lang="en-GB" sz="2000" dirty="0"/>
              <a:t>7-segement display with 220</a:t>
            </a:r>
            <a:r>
              <a:rPr lang="el-GR" sz="2000" dirty="0"/>
              <a:t>Ω</a:t>
            </a:r>
            <a:r>
              <a:rPr lang="en-GB" sz="2000" b="1" dirty="0"/>
              <a:t>R</a:t>
            </a:r>
            <a:r>
              <a:rPr lang="en-GB" sz="2000" dirty="0"/>
              <a:t>.</a:t>
            </a:r>
            <a:r>
              <a:rPr lang="en-GB" sz="2400" dirty="0"/>
              <a:t> </a:t>
            </a:r>
            <a:r>
              <a:rPr lang="en-GB" sz="2400" b="1" dirty="0"/>
              <a:t>	  Testing the Output</a:t>
            </a:r>
          </a:p>
          <a:p>
            <a:pPr marL="0" indent="0">
              <a:buNone/>
            </a:pPr>
            <a:r>
              <a:rPr lang="en-GB" sz="2000" dirty="0"/>
              <a:t>Provide 5V regulated power  					Toggle DIP switches to input</a:t>
            </a:r>
          </a:p>
          <a:p>
            <a:pPr marL="0" indent="0">
              <a:buNone/>
            </a:pPr>
            <a:r>
              <a:rPr lang="en-GB" sz="2000" dirty="0"/>
              <a:t>to the entire circuit.					                  binary values &amp; displays output.  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6D53AB3-5EA9-26E9-C3F0-3F3DD12E64CA}"/>
              </a:ext>
            </a:extLst>
          </p:cNvPr>
          <p:cNvSpPr/>
          <p:nvPr/>
        </p:nvSpPr>
        <p:spPr>
          <a:xfrm>
            <a:off x="1024568" y="1773715"/>
            <a:ext cx="2027104" cy="749148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125232B-6905-C1FE-5BE8-A64B5A7652AE}"/>
              </a:ext>
            </a:extLst>
          </p:cNvPr>
          <p:cNvSpPr/>
          <p:nvPr/>
        </p:nvSpPr>
        <p:spPr>
          <a:xfrm>
            <a:off x="8585813" y="4104859"/>
            <a:ext cx="2027104" cy="749148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5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8F0C211-9765-9328-EF46-8EFA0D43886D}"/>
              </a:ext>
            </a:extLst>
          </p:cNvPr>
          <p:cNvSpPr/>
          <p:nvPr/>
        </p:nvSpPr>
        <p:spPr>
          <a:xfrm>
            <a:off x="1024568" y="4104859"/>
            <a:ext cx="2027104" cy="749148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4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E755E92-8A8E-54CE-32CF-52DC5982D314}"/>
              </a:ext>
            </a:extLst>
          </p:cNvPr>
          <p:cNvSpPr/>
          <p:nvPr/>
        </p:nvSpPr>
        <p:spPr>
          <a:xfrm>
            <a:off x="5082448" y="2679852"/>
            <a:ext cx="2027104" cy="749148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  <a:endParaRPr lang="en-PK" dirty="0">
              <a:solidFill>
                <a:schemeClr val="tx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6D638A8-E69E-EC51-C8A8-239735533DED}"/>
              </a:ext>
            </a:extLst>
          </p:cNvPr>
          <p:cNvSpPr/>
          <p:nvPr/>
        </p:nvSpPr>
        <p:spPr>
          <a:xfrm>
            <a:off x="8585813" y="1785123"/>
            <a:ext cx="2027104" cy="749148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  <a:endParaRPr lang="en-P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272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9C88-9D04-FA1B-A633-1079499B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821"/>
            <a:ext cx="10515600" cy="1325563"/>
          </a:xfrm>
        </p:spPr>
        <p:txBody>
          <a:bodyPr/>
          <a:lstStyle/>
          <a:p>
            <a:r>
              <a:rPr lang="en-GB" b="1" dirty="0"/>
              <a:t>Circuit Diagram</a:t>
            </a:r>
            <a:endParaRPr lang="en-PK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E7FFEF-08EF-A1EB-3B28-7AA4857E2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7936" y="1663547"/>
            <a:ext cx="7475863" cy="4755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A721D-FDEC-6DDB-4271-8C2C58E0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85" y="2123501"/>
            <a:ext cx="3922006" cy="276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31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205C-89C3-BC19-B6A6-95FC514A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Circuit diagram</a:t>
            </a:r>
            <a:endParaRPr lang="en-PK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24B2B-41F1-8F0C-9DEA-49421590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8548172" cy="4887588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BA9FEFF-6493-20F6-F063-973F0A880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9629"/>
          <a:stretch/>
        </p:blipFill>
        <p:spPr bwMode="auto">
          <a:xfrm>
            <a:off x="8733130" y="2585387"/>
            <a:ext cx="2349412" cy="3907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8734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F2BC-4938-4E58-112C-A5F59802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Circuit Diagram Components Functionality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1D54C-58B5-AB4F-A03E-03E56F87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75" y="1553378"/>
            <a:ext cx="11501609" cy="4748269"/>
          </a:xfrm>
        </p:spPr>
        <p:txBody>
          <a:bodyPr/>
          <a:lstStyle/>
          <a:p>
            <a:pPr marL="0" indent="0">
              <a:buNone/>
            </a:pPr>
            <a:endParaRPr lang="en-PK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62EAE9-2235-665A-2993-0FA93305238A}"/>
              </a:ext>
            </a:extLst>
          </p:cNvPr>
          <p:cNvSpPr/>
          <p:nvPr/>
        </p:nvSpPr>
        <p:spPr>
          <a:xfrm>
            <a:off x="699854" y="1877199"/>
            <a:ext cx="3323423" cy="19775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DIP SWITCH:</a:t>
            </a:r>
          </a:p>
          <a:p>
            <a:pPr algn="ctr"/>
            <a:r>
              <a:rPr lang="en-GB" sz="2000" dirty="0"/>
              <a:t>Manual binary input</a:t>
            </a:r>
            <a:endParaRPr lang="en-PK" sz="20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5E812D-144A-B919-D4DA-084C79FA0624}"/>
              </a:ext>
            </a:extLst>
          </p:cNvPr>
          <p:cNvSpPr/>
          <p:nvPr/>
        </p:nvSpPr>
        <p:spPr>
          <a:xfrm>
            <a:off x="8370638" y="1877198"/>
            <a:ext cx="3380687" cy="19775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7-segment:</a:t>
            </a:r>
          </a:p>
          <a:p>
            <a:pPr algn="ctr"/>
            <a:r>
              <a:rPr lang="en-GB" dirty="0"/>
              <a:t>Displays decimal value</a:t>
            </a:r>
            <a:endParaRPr lang="en-PK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33901E-E915-0337-FD0A-FAB960CD7AD8}"/>
              </a:ext>
            </a:extLst>
          </p:cNvPr>
          <p:cNvSpPr/>
          <p:nvPr/>
        </p:nvSpPr>
        <p:spPr>
          <a:xfrm>
            <a:off x="4501133" y="4178547"/>
            <a:ext cx="3380690" cy="19775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Power: </a:t>
            </a:r>
          </a:p>
          <a:p>
            <a:pPr algn="ctr"/>
            <a:r>
              <a:rPr lang="en-GB" sz="2000" dirty="0"/>
              <a:t>Runs the entire setup</a:t>
            </a:r>
            <a:endParaRPr lang="en-PK" sz="2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F84745-F5DF-4130-EE90-055F99D9D718}"/>
              </a:ext>
            </a:extLst>
          </p:cNvPr>
          <p:cNvSpPr/>
          <p:nvPr/>
        </p:nvSpPr>
        <p:spPr>
          <a:xfrm>
            <a:off x="699854" y="4178547"/>
            <a:ext cx="3323423" cy="19775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Resistors:</a:t>
            </a:r>
          </a:p>
          <a:p>
            <a:pPr algn="ctr"/>
            <a:r>
              <a:rPr lang="en-GB" sz="2000" dirty="0"/>
              <a:t>Protect and stabilize signal</a:t>
            </a:r>
            <a:endParaRPr lang="en-PK" sz="20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ED6E1C-DB9E-02C5-5AB1-E582D25566A2}"/>
              </a:ext>
            </a:extLst>
          </p:cNvPr>
          <p:cNvSpPr/>
          <p:nvPr/>
        </p:nvSpPr>
        <p:spPr>
          <a:xfrm>
            <a:off x="4501134" y="1890177"/>
            <a:ext cx="3380689" cy="19775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7447 IC:</a:t>
            </a:r>
          </a:p>
          <a:p>
            <a:pPr algn="ctr"/>
            <a:r>
              <a:rPr lang="en-GB" sz="2000" dirty="0"/>
              <a:t>Decodes BCD to 7-segment</a:t>
            </a:r>
            <a:endParaRPr lang="en-PK" sz="2000" b="1" dirty="0"/>
          </a:p>
        </p:txBody>
      </p:sp>
    </p:spTree>
    <p:extLst>
      <p:ext uri="{BB962C8B-B14F-4D97-AF65-F5344CB8AC3E}">
        <p14:creationId xmlns:p14="http://schemas.microsoft.com/office/powerpoint/2010/main" val="1667132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1D82-C775-737C-066F-EDE42D93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 Video</a:t>
            </a:r>
            <a:endParaRPr lang="en-PK" b="1" dirty="0"/>
          </a:p>
        </p:txBody>
      </p:sp>
      <p:pic>
        <p:nvPicPr>
          <p:cNvPr id="6" name="WhatsApp Video 2025-05-19 at 23.17.01_9d0c27cb">
            <a:hlinkClick r:id="" action="ppaction://media"/>
            <a:extLst>
              <a:ext uri="{FF2B5EF4-FFF2-40B4-BE49-F238E27FC236}">
                <a16:creationId xmlns:a16="http://schemas.microsoft.com/office/drawing/2014/main" id="{F8591E69-F6AC-2C1F-C685-DE77C8F4F9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9344" y="1524000"/>
            <a:ext cx="3788228" cy="4767943"/>
          </a:xfrm>
        </p:spPr>
      </p:pic>
    </p:spTree>
    <p:extLst>
      <p:ext uri="{BB962C8B-B14F-4D97-AF65-F5344CB8AC3E}">
        <p14:creationId xmlns:p14="http://schemas.microsoft.com/office/powerpoint/2010/main" val="743275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3EFC-03CC-8628-9CDF-2767DA3E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Conclusion</a:t>
            </a:r>
            <a:endParaRPr lang="en-PK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8D7E79-E1CA-983C-3321-361F96D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sz="2600" b="1" dirty="0"/>
              <a:t>1.Project success		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2.Understanding Number system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				                    3.Future scope</a:t>
            </a:r>
          </a:p>
          <a:p>
            <a:pPr marL="0" indent="0">
              <a:buNone/>
            </a:pPr>
            <a:r>
              <a:rPr lang="en-GB" sz="2600" b="1" dirty="0"/>
              <a:t>						</a:t>
            </a:r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600" b="1" dirty="0"/>
              <a:t>					           4.IC &amp; Switching Issues							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B7863D1-3B2F-563F-FA18-95D94FAE9EB8}"/>
              </a:ext>
            </a:extLst>
          </p:cNvPr>
          <p:cNvSpPr/>
          <p:nvPr/>
        </p:nvSpPr>
        <p:spPr>
          <a:xfrm>
            <a:off x="2864386" y="1333041"/>
            <a:ext cx="2666081" cy="977809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Successfully built a manual binary to decimal converter.</a:t>
            </a:r>
            <a:endParaRPr lang="en-PK" sz="1600" dirty="0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801D1966-DF8D-CBF9-4810-DD68AB3A1FBB}"/>
              </a:ext>
            </a:extLst>
          </p:cNvPr>
          <p:cNvSpPr/>
          <p:nvPr/>
        </p:nvSpPr>
        <p:spPr>
          <a:xfrm>
            <a:off x="7483208" y="3075544"/>
            <a:ext cx="2842351" cy="1115702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Identified challenges like IC compatibility and stable switching.</a:t>
            </a:r>
            <a:endParaRPr lang="en-PK" sz="1600" dirty="0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8C21F165-2534-7291-0843-E0780B7900B2}"/>
              </a:ext>
            </a:extLst>
          </p:cNvPr>
          <p:cNvSpPr/>
          <p:nvPr/>
        </p:nvSpPr>
        <p:spPr>
          <a:xfrm>
            <a:off x="9011798" y="4191246"/>
            <a:ext cx="2842350" cy="1243432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microcontrolle</a:t>
            </a:r>
            <a:r>
              <a:rPr lang="en-GB" sz="1600" dirty="0"/>
              <a:t>r-Based systems, LCD display, extended conversions</a:t>
            </a:r>
          </a:p>
          <a:p>
            <a:pPr algn="ctr"/>
            <a:endParaRPr lang="en-PK" sz="1600" dirty="0"/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254B7B08-2B66-7EF7-C76D-68702C225112}"/>
              </a:ext>
            </a:extLst>
          </p:cNvPr>
          <p:cNvSpPr/>
          <p:nvPr/>
        </p:nvSpPr>
        <p:spPr>
          <a:xfrm>
            <a:off x="5033791" y="2108904"/>
            <a:ext cx="2842351" cy="1115702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Strengthened understanding of number systems and logic ICs.</a:t>
            </a: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3315285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0CDEC58ED4CF4A9608864C5B978443" ma:contentTypeVersion="5" ma:contentTypeDescription="Create a new document." ma:contentTypeScope="" ma:versionID="bcc50772b2f3433ee3f934f27e13e4b2">
  <xsd:schema xmlns:xsd="http://www.w3.org/2001/XMLSchema" xmlns:xs="http://www.w3.org/2001/XMLSchema" xmlns:p="http://schemas.microsoft.com/office/2006/metadata/properties" xmlns:ns3="ff0d9a51-7933-4df3-a55c-e32f7eb0b91a" targetNamespace="http://schemas.microsoft.com/office/2006/metadata/properties" ma:root="true" ma:fieldsID="c82cef684f2026c2f89bf7008b874b13" ns3:_="">
    <xsd:import namespace="ff0d9a51-7933-4df3-a55c-e32f7eb0b91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0d9a51-7933-4df3-a55c-e32f7eb0b91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CA680E-0151-4DA6-928B-D1DAE18471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0d9a51-7933-4df3-a55c-e32f7eb0b9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62CB2-E417-4945-8EC8-98EBBAB83F85}">
  <ds:schemaRefs>
    <ds:schemaRef ds:uri="http://purl.org/dc/dcmitype/"/>
    <ds:schemaRef ds:uri="ff0d9a51-7933-4df3-a55c-e32f7eb0b91a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047E527-2830-4D48-9D5B-83A9DF9CE7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533</Words>
  <Application>Microsoft Office PowerPoint</Application>
  <PresentationFormat>Widescreen</PresentationFormat>
  <Paragraphs>69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Binary to Decimal Converter </vt:lpstr>
      <vt:lpstr>Binary to Decimal Converter</vt:lpstr>
      <vt:lpstr>Apparatus used</vt:lpstr>
      <vt:lpstr>Procedure for Binary to Decimal convertor</vt:lpstr>
      <vt:lpstr>Circuit Diagram</vt:lpstr>
      <vt:lpstr>Circuit diagram</vt:lpstr>
      <vt:lpstr>Circuit Diagram Components Functionality</vt:lpstr>
      <vt:lpstr>Demo Video</vt:lpstr>
      <vt:lpstr>Conclusion</vt:lpstr>
      <vt:lpstr>Group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01-134251-091</dc:creator>
  <cp:lastModifiedBy>Tehreem Fatima</cp:lastModifiedBy>
  <cp:revision>2</cp:revision>
  <dcterms:created xsi:type="dcterms:W3CDTF">2025-05-11T12:05:00Z</dcterms:created>
  <dcterms:modified xsi:type="dcterms:W3CDTF">2025-05-19T18:22:45Z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0x010100DE0CDEC58ED4CF4A9608864C5B978443</vt:lpwstr>
  </property>
</Properties>
</file>